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7" r:id="rId11"/>
    <p:sldId id="269" r:id="rId12"/>
    <p:sldId id="278" r:id="rId13"/>
    <p:sldId id="268" r:id="rId14"/>
    <p:sldId id="266" r:id="rId15"/>
    <p:sldId id="267" r:id="rId16"/>
    <p:sldId id="279" r:id="rId17"/>
    <p:sldId id="270" r:id="rId18"/>
    <p:sldId id="271" r:id="rId19"/>
    <p:sldId id="273" r:id="rId20"/>
    <p:sldId id="272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77" autoAdjust="0"/>
    <p:restoredTop sz="94803" autoAdjust="0"/>
  </p:normalViewPr>
  <p:slideViewPr>
    <p:cSldViewPr>
      <p:cViewPr varScale="1">
        <p:scale>
          <a:sx n="69" d="100"/>
          <a:sy n="69" d="100"/>
        </p:scale>
        <p:origin x="-8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3B1B6-9EC5-4C38-926E-33C14A0CF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স্লাইডে ট্রিগার ব্যবহার করা হয়েছ।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B1B6-9EC5-4C38-926E-33C14A0CFBD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B1B6-9EC5-4C38-926E-33C14A0CFBD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B1B6-9EC5-4C38-926E-33C14A0CFBD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B1B6-9EC5-4C38-926E-33C14A0CFBD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B1B6-9EC5-4C38-926E-33C14A0CFBD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B1B6-9EC5-4C38-926E-33C14A0CFBD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B1B6-9EC5-4C38-926E-33C14A0CFBD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4ACA-1AAD-4965-874C-D243B3B6B3A8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DD8-E93F-4D09-8EB3-13301864A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4ACA-1AAD-4965-874C-D243B3B6B3A8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DD8-E93F-4D09-8EB3-13301864A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4ACA-1AAD-4965-874C-D243B3B6B3A8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DD8-E93F-4D09-8EB3-13301864A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4ACA-1AAD-4965-874C-D243B3B6B3A8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DD8-E93F-4D09-8EB3-13301864A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4ACA-1AAD-4965-874C-D243B3B6B3A8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DD8-E93F-4D09-8EB3-13301864A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4ACA-1AAD-4965-874C-D243B3B6B3A8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DD8-E93F-4D09-8EB3-13301864A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4ACA-1AAD-4965-874C-D243B3B6B3A8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DD8-E93F-4D09-8EB3-13301864A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4ACA-1AAD-4965-874C-D243B3B6B3A8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DD8-E93F-4D09-8EB3-13301864A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4ACA-1AAD-4965-874C-D243B3B6B3A8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DD8-E93F-4D09-8EB3-13301864A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4ACA-1AAD-4965-874C-D243B3B6B3A8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DD8-E93F-4D09-8EB3-13301864A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4ACA-1AAD-4965-874C-D243B3B6B3A8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DD8-E93F-4D09-8EB3-13301864A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84ACA-1AAD-4965-874C-D243B3B6B3A8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FADD8-E93F-4D09-8EB3-13301864A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381000"/>
            <a:ext cx="437972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6600" dirty="0"/>
          </a:p>
        </p:txBody>
      </p:sp>
      <p:pic>
        <p:nvPicPr>
          <p:cNvPr id="6" name="Picture 5" descr="GXRAD1CAT6NI90CA6NMNRMCAHH6WA2CA67NRGPCA4THRA7CAJPVVS1CATUVZSGCAYVAOMOCA4FWR7PCACTJ4W1CA8PPQNBCA5RP6V2CA1EKYOSCANIX90XCA8RJLZTCAK4DMW4CAUHM12CCA94RDSPCAUP5AD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0" y="1648918"/>
            <a:ext cx="9129010" cy="5209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ok-Amazing-Barnes-and-Noble-eBook-Read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2286000" cy="2847355"/>
          </a:xfrm>
          <a:prstGeom prst="rect">
            <a:avLst/>
          </a:prstGeom>
        </p:spPr>
      </p:pic>
      <p:pic>
        <p:nvPicPr>
          <p:cNvPr id="6" name="Picture 5" descr="images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990600"/>
            <a:ext cx="2466975" cy="1847850"/>
          </a:xfrm>
          <a:prstGeom prst="rect">
            <a:avLst/>
          </a:prstGeom>
        </p:spPr>
      </p:pic>
      <p:pic>
        <p:nvPicPr>
          <p:cNvPr id="7" name="Picture 6" descr="_79885793_45794508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77000" y="76200"/>
            <a:ext cx="2590800" cy="2914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4191000"/>
            <a:ext cx="769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 বুকের বৈশিষ্ট্য?</a:t>
            </a:r>
          </a:p>
          <a:p>
            <a:pPr algn="just">
              <a:buFont typeface="Arial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ই- বুক ব্যবহারে সব সময় ইন্টারনেট সংযোগ লাগেনা।</a:t>
            </a:r>
          </a:p>
          <a:p>
            <a:pPr algn="just">
              <a:buFont typeface="Arial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বই ছেড়ার ও ভিজে নষ্ট হবার কোন ভয় নাই।</a:t>
            </a:r>
          </a:p>
          <a:p>
            <a:pPr algn="just">
              <a:buFont typeface="Arial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বহনে সুবিধা। তাই শিশুদের শারিরিক কোন সমস্যা হয় না।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1242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ই-বুক: যার অর্থ ইলেক্ট্রনিক বুক। ই-বুক শিক্ষা ক্ষেত্রে এক যুগান্তকারী সফলতা এনেছে।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1806" y="304800"/>
            <a:ext cx="3882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 দেখে বল কে কি করছে?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2773308"/>
            <a:ext cx="31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 ই-বুক ব্যবহার করছে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337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0" y="457200"/>
            <a:ext cx="3882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ই-বুক ব্যবহার করে সহজে যে কোন বই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ডাউনলোড করা যায়।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58671"/>
            <a:ext cx="4267200" cy="239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495800" y="32004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* যে কোন জায়গা থেকে যে কোন সময়ে সকল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তথ্য পাওয়া যায়।</a:t>
            </a:r>
          </a:p>
          <a:p>
            <a:pPr>
              <a:buFont typeface="Arial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ঘরে বসে সকল পরীক্ষার ফলাফল পাওয়া 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381000"/>
            <a:ext cx="27863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743200"/>
            <a:ext cx="77300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শিক্ষা ক্ষেত্রে ইন্টারনেট আমাদের কী কী সেবা প্রদান করে?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ইন্টারনেট শিক্ষা ক্ষেত্রে আমাদের কীভাবে খরচ বাচায়?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838200"/>
            <a:ext cx="2169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৫ মিনিট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0" presetClass="entr" presetSubtype="0" repeatCount="indefinite" fill="hold" grpId="0" nodeType="afterEffect">
                                  <p:stCondLst>
                                    <p:cond delay="10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uild="p" advAuto="5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7488634" cy="421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4953000"/>
            <a:ext cx="83872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ই-মেইল ব্যবাহার করে দেশ বিদেশের ছাত্র/ছাত্রীর সাথে যোগাযোগ করা যায়।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 কোনা ফাইল, ছবি, ডকুমেন্ট পাঠানো যায়। আবার অনুরূপ ভাবে আমাকে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পাঠনো ডকুমেন্ট ডাউনলোড করে প্রিন্ট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ttachments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200" y="262455"/>
            <a:ext cx="6934200" cy="408094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6200000" flipH="1" flipV="1">
            <a:off x="1466850" y="438150"/>
            <a:ext cx="685800" cy="266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 rot="17575138" flipH="1" flipV="1">
            <a:off x="1742259" y="1072611"/>
            <a:ext cx="685800" cy="266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 rot="17824423" flipH="1" flipV="1">
            <a:off x="2294105" y="1276350"/>
            <a:ext cx="685800" cy="266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 rot="17575138" flipH="1" flipV="1">
            <a:off x="2809058" y="1987010"/>
            <a:ext cx="685800" cy="266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 rot="17575138" flipH="1" flipV="1">
            <a:off x="1132659" y="3663411"/>
            <a:ext cx="685800" cy="266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0563" y="4810780"/>
            <a:ext cx="8496237" cy="1818620"/>
            <a:chOff x="76200" y="4572000"/>
            <a:chExt cx="8496237" cy="1818620"/>
          </a:xfrm>
        </p:grpSpPr>
        <p:sp>
          <p:nvSpPr>
            <p:cNvPr id="4" name="TextBox 3"/>
            <p:cNvSpPr txBox="1"/>
            <p:nvPr/>
          </p:nvSpPr>
          <p:spPr>
            <a:xfrm>
              <a:off x="76200" y="4572000"/>
              <a:ext cx="8496237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ই-মেইল করতে হলে এই ধাপগুলো অনুসরন করতে হবে।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লেখায় ই-মেইল </a:t>
              </a:r>
            </a:p>
            <a:p>
              <a:pPr algn="just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ঠিকানা লিখতে হবে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           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এর পাশে কোন্ বিষয়ের মেইল সেটা লিখতে </a:t>
              </a:r>
            </a:p>
            <a:p>
              <a:pPr algn="just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হবে এবং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       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-তে বিষয় সংশ্লিষ্ট কিছু লিখে অথবা কোন ফাইল,ছবি, </a:t>
              </a:r>
            </a:p>
            <a:p>
              <a:pPr algn="just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ফোল্ডার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করে               এ ক্লিক করলে মেইল চলে যাবে।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19157" y="4572000"/>
              <a:ext cx="586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TO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16310" y="4953000"/>
              <a:ext cx="12650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Subject</a:t>
              </a:r>
              <a:endParaRPr 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5410200"/>
              <a:ext cx="9204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Body</a:t>
              </a:r>
              <a:endParaRPr lang="en-US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80183" y="5820228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Send</a:t>
              </a:r>
              <a:endParaRPr lang="en-US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66800" y="5867400"/>
              <a:ext cx="11279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Attach</a:t>
              </a:r>
              <a:endParaRPr lang="en-US" sz="28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001000" y="228600"/>
            <a:ext cx="586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808570" y="838200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Subject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924800" y="2057400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Body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924800" y="266700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Send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848600" y="1447800"/>
            <a:ext cx="112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Attach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304800"/>
            <a:ext cx="6221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কিভাবে একটি ই-মেইল করতে হয় একটি ভিডিও দেখি।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43000" y="1066800"/>
          <a:ext cx="7011987" cy="685800"/>
        </p:xfrm>
        <a:graphic>
          <a:graphicData uri="http://schemas.openxmlformats.org/presentationml/2006/ole">
            <p:oleObj spid="_x0000_s1026" name="Packager Shell Object" showAsIcon="1" r:id="rId4" imgW="7012080" imgH="68580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2057400"/>
            <a:ext cx="85924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ই-মেইল হলো ইলেক্ট্রনিক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মেইল এর সংক্ষিপ্ত রূপ। বর্তমান যুগ আইসিটির যুগ।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যুগে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চিঠি পোষ্ট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 লাগেনা।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শুধুমাত্র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প্রাপকের ঠিকানা থাকলে এবং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সংযোগ থাকলে যে কোন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 কোন স্থান থেকে পাঠানো সম্ভব।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899" y="3429000"/>
            <a:ext cx="735650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ই-মেইল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উপকারিতা: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কোন ছুটির দিন বা বন্ধের দিনেও ই-মেইল পাঠানো যায়।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কোন ডাক পিওন প্রয়োজন নাই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বাহক নাই বিধায় গোপনীয়তা বজায় থাকে।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Text, picture, Document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একসাথে পাঠানো যায়।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28600"/>
            <a:ext cx="2411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762000"/>
            <a:ext cx="2169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৫ মিনিট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590800"/>
            <a:ext cx="7067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ই-মেইল পাঠাবার ধাপগুলো জোড়ায় আলোচনা করে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" presetClass="exit" presetSubtype="10" repeatCount="indefinite" fill="hold" grpId="0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4131527" cy="2895600"/>
          </a:xfrm>
          <a:prstGeom prst="rect">
            <a:avLst/>
          </a:prstGeom>
        </p:spPr>
      </p:pic>
      <p:pic>
        <p:nvPicPr>
          <p:cNvPr id="3" name="Picture 2" descr="facebo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439266"/>
            <a:ext cx="4191000" cy="1894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4006" y="457200"/>
            <a:ext cx="4038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ঘরে বসেই আনলাইন থেকে আয় করা যায়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সুতরাং বেকারত্ব কমে যায়।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038600"/>
            <a:ext cx="4378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ফেসবুক একটি সামাজিক যোগাযোগের মাধ্যম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যে কোন মুহূর্তে সকলের সাথে যোগাযোগ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করা যায়।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Sheikh+Hasina_Tele+Conference_110515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" y="152400"/>
            <a:ext cx="3467100" cy="231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609600"/>
            <a:ext cx="40847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ইন্টারনেট ব্যবহার করে ভিডিও কনফারেন্স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করে যে কোন সময় যোগাযোগ করা যায়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ফলে ব্যয় কম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ticket.airindus.com.p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667000"/>
            <a:ext cx="3505200" cy="2169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2971800"/>
            <a:ext cx="4062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ইন্টারনেট ব্যবহার করে ঘরে বসে যে কোন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টিকিট বুকিং দেওয়া য়ায়। ফলে সময় ও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ঝামেলামুক্ত ভাবে টিকিট সংগ্রহ করা যায়।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962525"/>
            <a:ext cx="3276600" cy="1819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0069" y="5105400"/>
            <a:ext cx="5011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GPS- Global Positioning System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ব্যবহার করে সহজেই রাস্তা চেনা যায়। তাই হারাবার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ভয় নাই।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28600"/>
            <a:ext cx="2468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69124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ই-মেইল ব্যবহারের সুবিধা কী?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ই-বুকের ৫টি সুবিধা লেখ।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“ইন্টারনেট ছাড়া দৈনন্দিন জীবন অচল” যুক্তি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9200" y="152400"/>
            <a:ext cx="7010400" cy="1295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844457"/>
            <a:ext cx="8382000" cy="34163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নুর কুতুবুল আলম</a:t>
            </a:r>
          </a:p>
          <a:p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শিক্ষক</a:t>
            </a:r>
          </a:p>
          <a:p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শাপলাকলি আদর্শ মাধ্যমিক বিদ্যালয়</a:t>
            </a:r>
          </a:p>
          <a:p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জীবননগর, চুয়াডাংগা।</a:t>
            </a:r>
          </a:p>
          <a:p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০১৯১৩-২০ ৭১ ৩০</a:t>
            </a:r>
          </a:p>
          <a:p>
            <a:r>
              <a:rPr lang="bn-BD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মেইল: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arenacomputer1@gmail.com</a:t>
            </a:r>
            <a:endParaRPr lang="bn-BD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NikoshBAN" pitchFamily="2" charset="0"/>
            </a:endParaRPr>
          </a:p>
          <a:p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DSC00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082800"/>
            <a:ext cx="2590800" cy="302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28600"/>
            <a:ext cx="1824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794320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ই-মেইল কী?</a:t>
            </a:r>
          </a:p>
          <a:p>
            <a:pPr>
              <a:buFont typeface="Arial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ই-মেইল প্রেরণের জন্য কোথায় প্রাপকের ঠিকানা লিখতে হয়?</a:t>
            </a:r>
          </a:p>
          <a:p>
            <a:pPr>
              <a:buFont typeface="Arial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ই-বুক কী?</a:t>
            </a:r>
          </a:p>
          <a:p>
            <a:pPr>
              <a:buFont typeface="Arial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GPS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এর পূর্ণরূপ কী?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ফেসবুকের কাজ কী?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28600"/>
            <a:ext cx="2603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81916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শিক্ষাক্ষেত্র ছাড়া আর কোন্ কোন্ ক্ষেত্রে ইন্টারনেট ব্যপক অগ্রগতি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লাভ করেছে তার একটি তালিকা তৈরী করে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4.jpg"/>
          <p:cNvPicPr>
            <a:picLocks noChangeAspect="1"/>
          </p:cNvPicPr>
          <p:nvPr/>
        </p:nvPicPr>
        <p:blipFill>
          <a:blip r:embed="rId2"/>
          <a:srcRect r="12652" b="10113"/>
          <a:stretch>
            <a:fillRect/>
          </a:stretch>
        </p:blipFill>
        <p:spPr>
          <a:xfrm>
            <a:off x="1295400" y="762000"/>
            <a:ext cx="6248400" cy="4859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304800"/>
            <a:ext cx="2342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4132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5417" y="2590800"/>
            <a:ext cx="63321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শিক্ষা ক্ষেত্রে ইন্টারনেটের ব্যাবহার ব্যাখ্যা করতে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ই-মেইল ব্যবহার করে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ডকুমেন্ট পাঠাতে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ইন্টারনেটের গুরুত্ব ব্যাখ্যা করতে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28600" y="27432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28600" y="32004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28600" y="35814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4343400" cy="2913698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395" y="3657601"/>
            <a:ext cx="4226205" cy="2819400"/>
          </a:xfrm>
          <a:prstGeom prst="rect">
            <a:avLst/>
          </a:prstGeom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637372"/>
            <a:ext cx="4267200" cy="2839628"/>
          </a:xfrm>
          <a:prstGeom prst="rect">
            <a:avLst/>
          </a:prstGeom>
        </p:spPr>
      </p:pic>
      <p:pic>
        <p:nvPicPr>
          <p:cNvPr id="7" name="Picture 6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295" y="221673"/>
            <a:ext cx="4336305" cy="29025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1385" y="3072825"/>
            <a:ext cx="3147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 দেখে বল কি করছে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114800" cy="2743200"/>
          </a:xfrm>
          <a:prstGeom prst="rect">
            <a:avLst/>
          </a:prstGeom>
        </p:spPr>
      </p:pic>
      <p:pic>
        <p:nvPicPr>
          <p:cNvPr id="5" name="Picture 4" descr="images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9771"/>
            <a:ext cx="4210700" cy="2802029"/>
          </a:xfrm>
          <a:prstGeom prst="rect">
            <a:avLst/>
          </a:prstGeom>
        </p:spPr>
      </p:pic>
      <p:pic>
        <p:nvPicPr>
          <p:cNvPr id="6" name="Picture 5" descr="internet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3556000"/>
            <a:ext cx="4152900" cy="2768600"/>
          </a:xfrm>
          <a:prstGeom prst="rect">
            <a:avLst/>
          </a:prstGeom>
        </p:spPr>
      </p:pic>
      <p:pic>
        <p:nvPicPr>
          <p:cNvPr id="7" name="Picture 6" descr="pi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581400"/>
            <a:ext cx="41148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1385" y="2991728"/>
            <a:ext cx="3147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 দেখে বল কি করছে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228600"/>
            <a:ext cx="2292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981200"/>
            <a:ext cx="65149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শ্রেণি- অষ্টম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অধ্যায়-৫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পাঠ: শিক্ষা ও দৈনন্দিন জীবনে ইন্টারনেটের ব্যবহার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403860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533400"/>
            <a:ext cx="41841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শ্রেণিতে ইন্টারনেট ব্যবহার করে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পাঠদান করা হচ্ছে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429l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62200"/>
            <a:ext cx="3962400" cy="1990749"/>
          </a:xfrm>
          <a:prstGeom prst="rect">
            <a:avLst/>
          </a:prstGeom>
        </p:spPr>
      </p:pic>
      <p:pic>
        <p:nvPicPr>
          <p:cNvPr id="7" name="Picture 6" descr="DSCF2416-e14169986915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572000"/>
            <a:ext cx="3962400" cy="20852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2819400"/>
            <a:ext cx="44678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শ্রেণিতে শিক্ষক ইন্টারনেট ব্যবহার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করার নিয়ম দেখাচ্ছেন।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5029200"/>
            <a:ext cx="42691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শ্রেণিতে ইন্টারনেট ব্যবহার করছে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শিক্ষক পর্যবেক্ষণ করছেন।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" y="200464"/>
            <a:ext cx="3829700" cy="2548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533400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শ্রেণিতে ইন্টারনেট ব্যবহার করে শিক্ষক বিশ্বের মানচিত্র দেখিয়ে ইন্টারনেটের মাধ্যমে এর অবস্থান  দেখাচ্ছেন।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terne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3556000"/>
            <a:ext cx="4000500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0" y="4409182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ইন্টারনেট ব্যবহার করে ঘরে বসে বিশ্ববিদ্যালয়ের ফরম পূরণ করছে।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/>
          <a:srcRect b="5320"/>
          <a:stretch>
            <a:fillRect/>
          </a:stretch>
        </p:blipFill>
        <p:spPr>
          <a:xfrm>
            <a:off x="152400" y="152400"/>
            <a:ext cx="3505200" cy="2878056"/>
          </a:xfrm>
          <a:prstGeom prst="rect">
            <a:avLst/>
          </a:prstGeom>
        </p:spPr>
      </p:pic>
      <p:pic>
        <p:nvPicPr>
          <p:cNvPr id="7" name="Picture 6" descr="IMG_20150823_131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332" y="3200400"/>
            <a:ext cx="3505200" cy="350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5334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ইন্টারনেট ব্যবহার করে বিশ্বের অন্যান্য দেশের শিক্ষার্থীদের সাথে যোগাযোগ করা যায়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39624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মাল্টিমিডিয়া ক্লাসে শিক্ষার্থীদের ইন্টারনেট ও কম্পিউটার ব্যবহারে আগ্রহ জন্মায়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614</Words>
  <Application>Microsoft Office PowerPoint</Application>
  <PresentationFormat>On-screen Show (4:3)</PresentationFormat>
  <Paragraphs>111</Paragraphs>
  <Slides>22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arena</dc:creator>
  <cp:lastModifiedBy>arena</cp:lastModifiedBy>
  <cp:revision>115</cp:revision>
  <dcterms:created xsi:type="dcterms:W3CDTF">2015-08-24T10:22:14Z</dcterms:created>
  <dcterms:modified xsi:type="dcterms:W3CDTF">2015-08-31T17:22:31Z</dcterms:modified>
</cp:coreProperties>
</file>